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1A62CD-25CC-50F5-FF50-2BF4C2098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80B650-137B-B426-88F5-35968A4F6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77C045-C1CD-439C-8F1B-A78C191F93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4D4A232-4F71-13E9-25AF-DE027EBB6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50E56F-F10E-0E8F-78A5-47A291508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997764-11E1-3357-5F45-2313D0B0A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1608D5-9756-438B-AD7B-CF50E3838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0242A-2915-F62B-BDE0-51674170C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4DD1E2-F17D-6DC0-648A-E558A97F0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3D665E-8FD9-9684-8BA7-4F1BD1ECE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866F48-8E8B-928C-3F95-62C9D0ABE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29832D-9012-0E8D-8411-B9C8E5970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92197" cy="12553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2026-07-03T15:39:07Z</dcterms:modified>
</cp:coreProperties>
</file>