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06/05/1448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06/05/1448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454F9C6-053D-D16A-5A81-EFF28DBEB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1522D-8A44-3D59-E5D3-5F9841970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02174E-9279-7CCF-8166-78E01E02E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DCACBD-5F88-CC4F-2597-1A65F83076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CC9FC5-E624-60EB-EDE7-0C484A988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4A03C-0014-ABDE-BBEA-49EAE4C6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45D083-6CA0-F4BA-E9F0-A1F983129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CA9D68-7AB3-10B5-D7BA-E7B113192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A9334-C245-9DB4-8153-BF1CA7ED4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6952DA-9651-4453-DE28-81F810777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4D0861-3FBD-B1DD-34CD-F3D756673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6A8CA4-2E3B-9C52-C762-6AA19B001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3"/>
            <a:ext cx="9144000" cy="126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82</cp:revision>
  <dcterms:created xsi:type="dcterms:W3CDTF">2014-12-23T07:41:43Z</dcterms:created>
  <dcterms:modified xsi:type="dcterms:W3CDTF">2026-10-17T19:57:18Z</dcterms:modified>
</cp:coreProperties>
</file>